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3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5" d="100"/>
          <a:sy n="65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628800"/>
            <a:ext cx="5184576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 the Doctor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Task 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Сделайте подобные диалоги, как в предыдущем слайде., меняя болезни и симптомы.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dialogues: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2276872"/>
          <a:ext cx="8280920" cy="2808312"/>
        </p:xfrm>
        <a:graphic>
          <a:graphicData uri="http://schemas.openxmlformats.org/drawingml/2006/table">
            <a:tbl>
              <a:tblPr/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831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headache – a cold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stomachache – some stomach infection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toothache – caries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 earache – the flu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sore throat – a bad cold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56320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Good-bye!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629AprhSGb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3600400" cy="46307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404664"/>
            <a:ext cx="69847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Oh, my head! I have a headache,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Oh, my tooth! I have a toothache,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Oh, my stomach! I have a stomachache,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Oh, my back! I have a backache,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Oh, my ear! I have an earache,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Oh, my eyes! I have sore eyes,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Oh, my thumb! I have a sore thumb,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Oh, my throat! I have a sore throat.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Where is a doctor? I don’t know!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spital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124395" cy="60932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C_GAME_-_INSIDE_SEATTLE_HOSP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7702818" cy="5137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886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At the hospital</a:t>
            </a:r>
            <a:endParaRPr lang="ru-RU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red_hospital_room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028384" cy="5352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ward: isolation ward, private ward.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Doctors, nurses, dentists.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rachi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86871"/>
            <a:ext cx="6856602" cy="368634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Types of medicines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763688" y="1340768"/>
            <a:ext cx="86409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635896" y="1412776"/>
            <a:ext cx="144016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20072" y="1340768"/>
            <a:ext cx="288032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84168" y="1268760"/>
            <a:ext cx="115212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544" y="256490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syrup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335699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capsules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350100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tablets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2636912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herbal remedies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b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077072"/>
            <a:ext cx="2304256" cy="1345110"/>
          </a:xfrm>
          <a:prstGeom prst="rect">
            <a:avLst/>
          </a:prstGeom>
        </p:spPr>
      </p:pic>
      <p:pic>
        <p:nvPicPr>
          <p:cNvPr id="21" name="Рисунок 20" descr="Fresh-Dried-Her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861048"/>
            <a:ext cx="2016224" cy="1758082"/>
          </a:xfrm>
          <a:prstGeom prst="rect">
            <a:avLst/>
          </a:prstGeom>
        </p:spPr>
      </p:pic>
      <p:pic>
        <p:nvPicPr>
          <p:cNvPr id="22" name="Рисунок 21" descr="DXM-AB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84984"/>
            <a:ext cx="1872208" cy="1098690"/>
          </a:xfrm>
          <a:prstGeom prst="rect">
            <a:avLst/>
          </a:prstGeom>
        </p:spPr>
      </p:pic>
      <p:pic>
        <p:nvPicPr>
          <p:cNvPr id="23" name="Рисунок 22" descr="stock-photo-1279901-tablets-pills-capsu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293096"/>
            <a:ext cx="1917204" cy="12961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1520" y="45205"/>
            <a:ext cx="856895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Task 1.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be healthy you should or shouldn’t… Put in two columns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eat a light meal, eat too much ice cream, eat vegetables, eat fruits, wear warm clothes, walk in the rain, sunbathe a lot, smoke, drink alcohol, spend too much time in front of the TV, get enough sleep, get regular exercise.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35699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3183636"/>
          <a:ext cx="8280919" cy="3413716"/>
        </p:xfrm>
        <a:graphic>
          <a:graphicData uri="http://schemas.openxmlformats.org/drawingml/2006/table">
            <a:tbl>
              <a:tblPr/>
              <a:tblGrid>
                <a:gridCol w="4140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2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You should: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You shouldn’t: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5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32656"/>
            <a:ext cx="79208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Doctor (D):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Good morning.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Patient (P):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Hello, Doctor.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Now then, how can I help you?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Well doctor, I've got a headache.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 you have any other symptoms? A temperature, for example?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Well yes, I have high temperature, actually.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It looks to me as if you've got a cold.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Oh, have I, doctor?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Yes. Now I give you these pills. You should take two pills three times a day.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Thank you, doctor, thank you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359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HP</cp:lastModifiedBy>
  <cp:revision>14</cp:revision>
  <dcterms:created xsi:type="dcterms:W3CDTF">2015-09-14T06:51:06Z</dcterms:created>
  <dcterms:modified xsi:type="dcterms:W3CDTF">2020-04-28T03:07:38Z</dcterms:modified>
</cp:coreProperties>
</file>