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6ABE-E25E-41CA-9385-F7EB1BDA3683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047F-9F83-4501-9F7A-2BA357F4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85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6ABE-E25E-41CA-9385-F7EB1BDA3683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047F-9F83-4501-9F7A-2BA357F4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4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6ABE-E25E-41CA-9385-F7EB1BDA3683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047F-9F83-4501-9F7A-2BA357F4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6ABE-E25E-41CA-9385-F7EB1BDA3683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047F-9F83-4501-9F7A-2BA357F4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0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6ABE-E25E-41CA-9385-F7EB1BDA3683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047F-9F83-4501-9F7A-2BA357F4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4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6ABE-E25E-41CA-9385-F7EB1BDA3683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047F-9F83-4501-9F7A-2BA357F4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92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6ABE-E25E-41CA-9385-F7EB1BDA3683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047F-9F83-4501-9F7A-2BA357F4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2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6ABE-E25E-41CA-9385-F7EB1BDA3683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047F-9F83-4501-9F7A-2BA357F4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60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6ABE-E25E-41CA-9385-F7EB1BDA3683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047F-9F83-4501-9F7A-2BA357F4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8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6ABE-E25E-41CA-9385-F7EB1BDA3683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047F-9F83-4501-9F7A-2BA357F4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6ABE-E25E-41CA-9385-F7EB1BDA3683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047F-9F83-4501-9F7A-2BA357F4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1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6ABE-E25E-41CA-9385-F7EB1BDA3683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047F-9F83-4501-9F7A-2BA357F4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2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6ABE-E25E-41CA-9385-F7EB1BDA3683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047F-9F83-4501-9F7A-2BA357F4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0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6ABE-E25E-41CA-9385-F7EB1BDA3683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047F-9F83-4501-9F7A-2BA357F4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2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6ABE-E25E-41CA-9385-F7EB1BDA3683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047F-9F83-4501-9F7A-2BA357F4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0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6ABE-E25E-41CA-9385-F7EB1BDA3683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047F-9F83-4501-9F7A-2BA357F4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6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3A36ABE-E25E-41CA-9385-F7EB1BDA3683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820047F-9F83-4501-9F7A-2BA357F4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2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3A36ABE-E25E-41CA-9385-F7EB1BDA3683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820047F-9F83-4501-9F7A-2BA357F4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05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8094" y="3569787"/>
            <a:ext cx="8574622" cy="261619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Topic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Great Britain.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24" y="-165103"/>
            <a:ext cx="8441892" cy="4746247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37495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445" y="2474976"/>
            <a:ext cx="8258619" cy="1905000"/>
          </a:xfrm>
        </p:spPr>
        <p:txBody>
          <a:bodyPr>
            <a:normAutofit fontScale="90000"/>
          </a:bodyPr>
          <a:lstStyle/>
          <a:p>
            <a:r>
              <a:rPr lang="en-US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</a:t>
            </a:r>
            <a:br>
              <a:rPr lang="en-US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en-US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YOU </a:t>
            </a:r>
            <a:br>
              <a:rPr lang="en-US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en-US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FOR </a:t>
            </a:r>
            <a:br>
              <a:rPr lang="en-US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en-US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YOUR</a:t>
            </a:r>
            <a:br>
              <a:rPr lang="en-US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en-US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     ATTENTION!</a:t>
            </a:r>
            <a:endParaRPr lang="ru-RU" sz="54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9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28" y="437282"/>
            <a:ext cx="6827302" cy="595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32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70" y="1344168"/>
            <a:ext cx="5164666" cy="43576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16" y="1344168"/>
            <a:ext cx="3636264" cy="43710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86802" y="583430"/>
            <a:ext cx="4976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William Shakespeare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177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27" y="1895856"/>
            <a:ext cx="5175163" cy="3471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042416"/>
            <a:ext cx="452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River Thames.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731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48" y="853782"/>
            <a:ext cx="8208772" cy="54205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54" y="0"/>
            <a:ext cx="8567928" cy="6854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82" y="1003249"/>
            <a:ext cx="6463792" cy="484784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 rot="18800944">
            <a:off x="113202" y="1684728"/>
            <a:ext cx="256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Ben Nevis.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924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7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30" y="307321"/>
            <a:ext cx="9525000" cy="631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30" y="307320"/>
            <a:ext cx="9596923" cy="6315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29" y="307318"/>
            <a:ext cx="9596923" cy="6334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4823" y="1443318"/>
            <a:ext cx="282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Lake region.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4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70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6200" y="32004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Big-Ben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7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1001670"/>
            <a:ext cx="5860164" cy="4393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83464"/>
            <a:ext cx="256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London Eye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3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95</TotalTime>
  <Words>22</Words>
  <Application>Microsoft Office PowerPoint</Application>
  <PresentationFormat>Широкоэкранный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Сетка</vt:lpstr>
      <vt:lpstr>Topic:The Great Britain.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        YOU               FOR                  YOUR                      ATTENTION!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Topic:The Great Britain.</dc:title>
  <dc:creator>Артём Федченко</dc:creator>
  <cp:lastModifiedBy>Артём Федченко</cp:lastModifiedBy>
  <cp:revision>8</cp:revision>
  <dcterms:created xsi:type="dcterms:W3CDTF">2016-05-08T04:15:21Z</dcterms:created>
  <dcterms:modified xsi:type="dcterms:W3CDTF">2016-05-14T17:29:48Z</dcterms:modified>
</cp:coreProperties>
</file>